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JFI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65" r:id="rId3"/>
    <p:sldId id="277" r:id="rId4"/>
    <p:sldId id="278" r:id="rId5"/>
    <p:sldId id="266" r:id="rId6"/>
    <p:sldId id="269" r:id="rId7"/>
    <p:sldId id="267" r:id="rId8"/>
    <p:sldId id="268" r:id="rId9"/>
    <p:sldId id="270" r:id="rId10"/>
    <p:sldId id="271" r:id="rId11"/>
    <p:sldId id="272" r:id="rId12"/>
    <p:sldId id="275" r:id="rId13"/>
    <p:sldId id="27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B5DA-B540-422B-BF65-512F3F51A793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CC06-9D44-48DA-BA59-8BE3B91D10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5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CC06-9D44-48DA-BA59-8BE3B91D103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0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38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62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43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6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24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8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19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31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0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8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85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E482-7C28-46F2-8AEC-2B66D2DE889F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78C4-6470-41B6-B2A0-09402E161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3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erideustateam@kww.com.tr" TargetMode="External"/><Relationship Id="rId5" Type="http://schemas.openxmlformats.org/officeDocument/2006/relationships/hyperlink" Target="mailto:Feride.usta@kww.com.tr" TargetMode="External"/><Relationship Id="rId4" Type="http://schemas.openxmlformats.org/officeDocument/2006/relationships/hyperlink" Target="http://www.ferideust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15000"/>
                <a:lumOff val="8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75648" y="640798"/>
            <a:ext cx="9385541" cy="715992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PENDİK’TE </a:t>
            </a:r>
            <a:r>
              <a:rPr lang="tr-TR" sz="3000" b="1" dirty="0" smtClean="0">
                <a:solidFill>
                  <a:srgbClr val="CC9900"/>
                </a:solidFill>
              </a:rPr>
              <a:t>E5 CEPHELİ PROJEDE SATILIK KONUT/OFİS/DÜKKANLAR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Resi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77" y="1654714"/>
            <a:ext cx="6833221" cy="424278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41" y="5486400"/>
            <a:ext cx="1792184" cy="1302589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1" y="5978196"/>
            <a:ext cx="3578663" cy="6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62569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FİYAT LİSTESİ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353306" y="1350034"/>
            <a:ext cx="3585084" cy="1016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353306" y="1350034"/>
            <a:ext cx="0" cy="2773680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7634"/>
              </p:ext>
            </p:extLst>
          </p:nvPr>
        </p:nvGraphicFramePr>
        <p:xfrm>
          <a:off x="1574931" y="1552756"/>
          <a:ext cx="9535896" cy="474741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05334"/>
                <a:gridCol w="905334"/>
                <a:gridCol w="905334"/>
                <a:gridCol w="905334"/>
                <a:gridCol w="905334"/>
                <a:gridCol w="905334"/>
                <a:gridCol w="905334"/>
                <a:gridCol w="905334"/>
                <a:gridCol w="1101772"/>
                <a:gridCol w="1191452"/>
              </a:tblGrid>
              <a:tr h="753533"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DAİRE</a:t>
                      </a:r>
                    </a:p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BLOK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TİP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CİNSİ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BRÜT M2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 M2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CEPHE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MANZARA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FİYAT</a:t>
                      </a:r>
                      <a:endParaRPr lang="tr-TR" sz="1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501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ZEMİN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------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DÜKKAN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351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-------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</a:t>
                      </a:r>
                      <a:r>
                        <a:rPr lang="tr-TR" sz="1400" baseline="0" dirty="0" smtClean="0"/>
                        <a:t> ve 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6.669.000TL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ZEMİN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DÜKKAN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326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-------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 ve</a:t>
                      </a:r>
                      <a:r>
                        <a:rPr lang="tr-TR" sz="1400" baseline="0" dirty="0" smtClean="0"/>
                        <a:t> 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6.669.000TL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3+1B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KONUT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162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114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 ve 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900.000TL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3+1A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OFİS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124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 ve 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970.000TL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KONUT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100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585.000TL</a:t>
                      </a:r>
                      <a:endParaRPr lang="tr-TR" sz="1400" dirty="0"/>
                    </a:p>
                  </a:txBody>
                  <a:tcPr/>
                </a:tc>
              </a:tr>
              <a:tr h="47358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10.KAT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2+1C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OFİS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 ve</a:t>
                      </a:r>
                      <a:r>
                        <a:rPr lang="tr-TR" sz="1400" baseline="0" dirty="0" smtClean="0"/>
                        <a:t> D ve 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955.000TL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11.KAT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KONUT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 ve 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790.000TL</a:t>
                      </a:r>
                      <a:endParaRPr lang="tr-TR" sz="1400" dirty="0"/>
                    </a:p>
                  </a:txBody>
                  <a:tcPr/>
                </a:tc>
              </a:tr>
              <a:tr h="47358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14.KAT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2+1C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OFİS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 ve</a:t>
                      </a:r>
                      <a:r>
                        <a:rPr lang="tr-TR" sz="1400" baseline="0" dirty="0" smtClean="0"/>
                        <a:t> D ve 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815.000TL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15.KAT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OFİS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 ve 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DENİZ-E5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815.000TL</a:t>
                      </a:r>
                      <a:endParaRPr lang="tr-TR" sz="1400" dirty="0"/>
                    </a:p>
                  </a:txBody>
                  <a:tcPr/>
                </a:tc>
              </a:tr>
              <a:tr h="33893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87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17.KAT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2+1A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KONUT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124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KB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730.000TL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62569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KONUM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96848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86536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3" y="1302631"/>
            <a:ext cx="10920452" cy="4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62569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YAKIN ÇEVRE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0519242" y="4876417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8416122" y="6481697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09" y="1349372"/>
            <a:ext cx="7365252" cy="50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59381" y="824532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DAHA FAZLA DETAY İÇİN 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96848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86536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9" y="1690527"/>
            <a:ext cx="4986021" cy="355566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259603" y="2413337"/>
            <a:ext cx="473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@</a:t>
            </a:r>
            <a:r>
              <a:rPr lang="tr-TR" dirty="0" err="1" smtClean="0"/>
              <a:t>ferideustateam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www.ferideusta.com</a:t>
            </a:r>
            <a:endParaRPr lang="tr-TR" dirty="0" smtClean="0"/>
          </a:p>
          <a:p>
            <a:r>
              <a:rPr lang="tr-TR" b="1" dirty="0">
                <a:hlinkClick r:id="rId5"/>
              </a:rPr>
              <a:t>f</a:t>
            </a:r>
            <a:r>
              <a:rPr lang="tr-TR" b="1" dirty="0" smtClean="0">
                <a:hlinkClick r:id="rId5"/>
              </a:rPr>
              <a:t>eride.usta@kww.com.tr</a:t>
            </a:r>
            <a:endParaRPr lang="tr-TR" b="1" dirty="0" smtClean="0"/>
          </a:p>
          <a:p>
            <a:r>
              <a:rPr lang="tr-TR" dirty="0" smtClean="0">
                <a:hlinkClick r:id="rId6"/>
              </a:rPr>
              <a:t>ferideustateam@kww.com.tr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@</a:t>
            </a:r>
            <a:r>
              <a:rPr lang="tr-TR" dirty="0" err="1" smtClean="0"/>
              <a:t>ferdanugur</a:t>
            </a:r>
            <a:endParaRPr lang="tr-TR" dirty="0" smtClean="0"/>
          </a:p>
          <a:p>
            <a:r>
              <a:rPr lang="tr-TR" b="1" u="sng" dirty="0">
                <a:solidFill>
                  <a:schemeClr val="accent5"/>
                </a:solidFill>
              </a:rPr>
              <a:t>f</a:t>
            </a:r>
            <a:r>
              <a:rPr lang="tr-TR" b="1" u="sng" dirty="0" smtClean="0">
                <a:solidFill>
                  <a:schemeClr val="accent5"/>
                </a:solidFill>
              </a:rPr>
              <a:t>erdan.ugur@kww.com.tr</a:t>
            </a:r>
            <a:endParaRPr lang="tr-TR" b="1" u="sng" dirty="0">
              <a:solidFill>
                <a:schemeClr val="accent5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360" y="3568164"/>
            <a:ext cx="1800188" cy="27062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10" y="824533"/>
            <a:ext cx="2147602" cy="237586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300550" y="5653228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Feride Usta 0532 348 18 75           Ferdan Uğur 0532 245 22 32 </a:t>
            </a:r>
          </a:p>
        </p:txBody>
      </p:sp>
    </p:spTree>
    <p:extLst>
      <p:ext uri="{BB962C8B-B14F-4D97-AF65-F5344CB8AC3E}">
        <p14:creationId xmlns:p14="http://schemas.microsoft.com/office/powerpoint/2010/main" val="694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769064" y="328917"/>
            <a:ext cx="58875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u="sng" dirty="0" smtClean="0"/>
              <a:t>Proje Hakkında: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E5 Karayolu Cepheli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Pendik Vergi Dairesi Karşısı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Pendik Metro İstasyonuna 100m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 Ayrı Bloktan Oluşan Lüks Rezidans İnşaatı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Konut ve Ofis Blokları Ayrıdır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Deniz ve E5 Manzaralı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 İçerisinde Farklı Tip ve Ölçülerde , Hepsi 2 Adet Banyolu, Balkonlu veya Teraslı;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78 Adet Konut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72 Adet Ofis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18 Adet Dükkan Bulunmaktadır..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6 Adet Asansör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Konutlarda Yerden </a:t>
            </a:r>
            <a:r>
              <a:rPr lang="tr-TR" dirty="0" err="1" smtClean="0"/>
              <a:t>Isınma,Ankastre</a:t>
            </a:r>
            <a:r>
              <a:rPr lang="tr-TR" dirty="0" smtClean="0"/>
              <a:t> Mutfak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Rehau</a:t>
            </a:r>
            <a:r>
              <a:rPr lang="tr-TR" dirty="0" smtClean="0"/>
              <a:t> Marka Doğramalar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Lobiyle Bağlantılı </a:t>
            </a:r>
            <a:r>
              <a:rPr lang="tr-TR" dirty="0" err="1" smtClean="0"/>
              <a:t>İntercom</a:t>
            </a:r>
            <a:r>
              <a:rPr lang="tr-TR" dirty="0" smtClean="0"/>
              <a:t> Sistem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Jeneratör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Klima Sistemi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Kompleks Altında </a:t>
            </a:r>
            <a:r>
              <a:rPr lang="tr-TR" dirty="0" err="1" smtClean="0"/>
              <a:t>Fitness</a:t>
            </a:r>
            <a:r>
              <a:rPr lang="tr-TR" dirty="0" smtClean="0"/>
              <a:t> Alanı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Yangın Söndürme(</a:t>
            </a:r>
            <a:r>
              <a:rPr lang="tr-TR" dirty="0" err="1" smtClean="0"/>
              <a:t>Sprinker</a:t>
            </a:r>
            <a:r>
              <a:rPr lang="tr-TR" dirty="0" smtClean="0"/>
              <a:t>)ve Hırsızlık Alarm Sistemi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7/24 Güvenlik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Haziran 2021’de Teslim </a:t>
            </a:r>
          </a:p>
          <a:p>
            <a:endParaRPr lang="tr-TR" dirty="0" smtClean="0"/>
          </a:p>
          <a:p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7213025" y="4728756"/>
            <a:ext cx="0" cy="20327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44720" y="6761470"/>
            <a:ext cx="2489200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21" y="380896"/>
            <a:ext cx="5394980" cy="285394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08" y="3810001"/>
            <a:ext cx="4137353" cy="24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942025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840764" y="658368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083990" y="619244"/>
            <a:ext cx="3585084" cy="1016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100202" y="655320"/>
            <a:ext cx="0" cy="2773680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53" y="983397"/>
            <a:ext cx="3719821" cy="49597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7" y="507999"/>
            <a:ext cx="4629287" cy="31335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51" y="3862456"/>
            <a:ext cx="4513896" cy="25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942025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840764" y="658368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083990" y="619244"/>
            <a:ext cx="3585084" cy="1016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100202" y="655320"/>
            <a:ext cx="0" cy="2773680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5" y="3937092"/>
            <a:ext cx="4313864" cy="242536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53" y="868621"/>
            <a:ext cx="4009309" cy="225413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82" y="4029176"/>
            <a:ext cx="4150080" cy="233328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83990" y="3303917"/>
            <a:ext cx="10613429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C9900"/>
                </a:solidFill>
              </a:rPr>
              <a:t>OFİS VE KONUTLARDAN GÖRÜNTLER (ŞU ANDA İNŞAAT AŞAMASINDA HEPSİ TAMAMLANIP TESLİM EDİLECEKTİR.</a:t>
            </a:r>
            <a:endParaRPr lang="tr-TR" dirty="0">
              <a:solidFill>
                <a:srgbClr val="CC99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0" y="688345"/>
            <a:ext cx="4654261" cy="26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62569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KONUT KAT PLANLARI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60" y="1166174"/>
            <a:ext cx="3657600" cy="5191125"/>
          </a:xfrm>
          <a:prstGeom prst="rect">
            <a:avLst/>
          </a:prstGeom>
        </p:spPr>
      </p:pic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14" y="1169112"/>
            <a:ext cx="3702685" cy="52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507999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KONUT KAT PLANLARI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Resi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58" y="1312864"/>
            <a:ext cx="3686175" cy="508635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54" y="1948155"/>
            <a:ext cx="5000625" cy="35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78431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OFİS KAT PLANLARI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860" y="816915"/>
            <a:ext cx="3863592" cy="545024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24" y="1781810"/>
            <a:ext cx="4842916" cy="34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73626" y="489240"/>
            <a:ext cx="3716087" cy="60423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OFİS KAT PLANLARI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74" y="1128049"/>
            <a:ext cx="3909064" cy="541427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59" y="1239837"/>
            <a:ext cx="3753901" cy="51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6393" y="494975"/>
            <a:ext cx="3698432" cy="58391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C9900"/>
                </a:solidFill>
              </a:rPr>
              <a:t>DÜKKAN KAT PLANLARI</a:t>
            </a:r>
            <a:endParaRPr lang="tr-TR" sz="3000" b="1" dirty="0">
              <a:solidFill>
                <a:srgbClr val="CC99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H="1">
            <a:off x="438747" y="0"/>
            <a:ext cx="8899" cy="685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0" y="314960"/>
            <a:ext cx="12192000" cy="27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03513" y="0"/>
            <a:ext cx="0" cy="685800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0" y="121920"/>
            <a:ext cx="121920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50320" y="4988560"/>
            <a:ext cx="0" cy="1605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9347200" y="6593840"/>
            <a:ext cx="2103120" cy="2032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41" y="1672895"/>
            <a:ext cx="5057775" cy="35909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43" y="789929"/>
            <a:ext cx="4933633" cy="56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286</Words>
  <Application>Microsoft Office PowerPoint</Application>
  <PresentationFormat>Geniş ekran</PresentationFormat>
  <Paragraphs>153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PENDİK’TE E5 CEPHELİ PROJEDE SATILIK KONUT/OFİS/DÜKKANLAR</vt:lpstr>
      <vt:lpstr>PowerPoint Sunusu</vt:lpstr>
      <vt:lpstr>PowerPoint Sunusu</vt:lpstr>
      <vt:lpstr>PowerPoint Sunusu</vt:lpstr>
      <vt:lpstr>KONUT KAT PLANLARI</vt:lpstr>
      <vt:lpstr>KONUT KAT PLANLARI</vt:lpstr>
      <vt:lpstr>OFİS KAT PLANLARI</vt:lpstr>
      <vt:lpstr>OFİS KAT PLANLARI</vt:lpstr>
      <vt:lpstr>DÜKKAN KAT PLANLARI</vt:lpstr>
      <vt:lpstr>FİYAT LİSTESİ</vt:lpstr>
      <vt:lpstr>KONUM</vt:lpstr>
      <vt:lpstr>YAKIN ÇEVRE</vt:lpstr>
      <vt:lpstr>DAHA FAZLA DETAY İÇİN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Fenerbahçe Marina Palas 5+2 Çatı Dubleksi</dc:title>
  <dc:creator>HP</dc:creator>
  <cp:lastModifiedBy>HP</cp:lastModifiedBy>
  <cp:revision>33</cp:revision>
  <dcterms:created xsi:type="dcterms:W3CDTF">2020-09-15T13:21:23Z</dcterms:created>
  <dcterms:modified xsi:type="dcterms:W3CDTF">2021-03-17T14:28:55Z</dcterms:modified>
</cp:coreProperties>
</file>